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275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1EB7C-ED57-4788-BE88-2DFF98C90BA1}" type="datetimeFigureOut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DCA6B-406A-45AA-88BF-11437823A6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213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F2E5B6-F83F-4072-B46D-97E9700E6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4FB7C51-9B14-4A67-BB0C-F69B4B6AC8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C5F333-230D-45E5-8FF6-6B5B4CA23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8F50-473B-4EBA-B129-A61E8DF388AE}" type="datetime1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C0E17D-ED63-42B1-BB5B-9CB54087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F9B2F54-6052-4F96-B4B0-98D7E97A0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351022"/>
            <a:ext cx="2743200" cy="365125"/>
          </a:xfrm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12A268-EFA1-4615-9576-A36C3BDABBBC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32544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F6736E-DBFA-470A-A76B-64E7F787F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ACDE0E1-3E5E-4F0C-8C7A-27BF3ABD6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E34350-52C8-4797-8377-92F4304CE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5C06-CB43-427D-A749-C5E806848639}" type="datetime1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AE098D-C235-477E-A450-477429614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AB97B59-567D-4281-97F0-7AD440B16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A268-EFA1-4615-9576-A36C3BDABB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82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0A686B8-FE74-4816-80C5-4173E9B6C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381C758-BA6C-479B-B413-4B85D566D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79CF734-79D2-4345-8866-69D3C1FD0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6C5-FD6E-42DE-A046-B12CFB82EBF5}" type="datetime1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6D020EF-9931-469F-9E2B-1FA001429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F543F5-6E77-4A2F-BCAE-E3D7EA1F8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A268-EFA1-4615-9576-A36C3BDABB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478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DB5E4B-1871-41C5-9D59-D8B8BBCFA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F3412A0-E044-4464-90DC-7AED674A4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89E94C-C3E6-4797-8E8F-CA2839F98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054B-215D-47C8-9CEE-186A1C96433F}" type="datetime1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09A5F17-F5E0-4BDB-9B1F-0C2A9DE2A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B8CA80-C4FC-493F-8D69-F39599F81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356350"/>
            <a:ext cx="2743200" cy="365125"/>
          </a:xfrm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12A268-EFA1-4615-9576-A36C3BDABBBC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0877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290137-193A-40A3-B63E-C4DDE449E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27E2ACC-069C-40DD-8BEE-98B038DB2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4582BA-F733-41AD-B159-D0B070612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85A2-16F5-4118-9AD5-5B82E4CA0138}" type="datetime1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9FA2F03-FFBB-418F-A165-95EA92BCF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E5EA6C-89E8-4769-BB21-8DF6BEDEE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A268-EFA1-4615-9576-A36C3BDABB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495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0C3787-61E3-4974-B03D-31FF5F44B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3C84EF-B7CB-42BB-AD4E-F381BD3875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DFEE688-7D20-434C-ADCF-F2573692D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ED59C76-D59B-4D4A-B7FD-D3D19FFD3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EAF0-9710-41ED-9377-5D3F8FD9E24D}" type="datetime1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FB3B332-7621-4B7E-BBFD-37468F339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D45216B-ACAB-46A4-8208-81E36F59E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A268-EFA1-4615-9576-A36C3BDABB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542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01A276-F83A-4009-8125-99FA7778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51F9A1B-4335-42BD-92DB-B0F6B4EC7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F8EDEB2-6663-4DD5-9F64-DF8478A34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53ADBF6-1BA9-4E0B-A1CF-D4DA24332C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EE93E27-50B8-4D6B-9131-C1C2B5977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25174BD-DB52-4CF4-9E50-BFD108654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A319-660B-4440-B613-6A53B21E6893}" type="datetime1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B747A1A-EBAD-4FF9-B547-37F30AA2A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AB2C52B-69DC-465B-BE95-EB5096C76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A268-EFA1-4615-9576-A36C3BDABB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664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F484F1-11D5-41DF-BB85-C1A60C062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44D5F36-9DE1-4A61-9B03-9023803A1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DD2C-374E-484E-872D-0ABB9D36AE4F}" type="datetime1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88D2C36-92FD-4113-A60D-9F4EB4E9D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F4B07FE-D342-4278-B150-F0CAB050F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A268-EFA1-4615-9576-A36C3BDABB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3574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F9648A8-3D1C-4A56-921A-BA1FF24A0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8B0B-C3C8-4DD6-AB8D-5A0AE475CB3D}" type="datetime1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9CF70DB-5B14-45FE-8DB4-62E234CD3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8956C43-9FA1-4FFA-90E0-5F31534B1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A268-EFA1-4615-9576-A36C3BDABB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3266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5D269B-61FA-4892-B59F-185464079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50D42B-3374-4A4A-935C-07A97B099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81401A2-262F-4C16-B465-283E8A6B0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1DA9E98-5D95-43F5-801A-96780DA8F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655C-9A4D-4D75-BBF2-01C9297FC5CE}" type="datetime1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E7DBF03-DA04-40DC-AD1A-C142633DE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4F41081-3A5A-41BD-8157-7440531F1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A268-EFA1-4615-9576-A36C3BDABB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95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A16835-F166-4692-AF16-F1B91C1B9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C936A99-97FC-4150-9AD9-9E4EC49E03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C0ED00E-CFE2-438B-ABEE-B4FCECCE6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B7CEEE6-047F-458E-BE66-58EA6A8A6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4F05-F0CC-4416-BD94-ED6A9625DA23}" type="datetime1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0B0BE85-AACE-44C3-9EC9-8E5D3C261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DA947E6-F185-41A2-BEF1-83CD68E83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A268-EFA1-4615-9576-A36C3BDABB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884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4AB75EF-C560-4352-A2CE-6D680E75E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E61C106-9EBC-4913-904E-DE6AFBA42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42EA74B-6A65-4002-A5F6-9E502C9CC3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2640D-50BC-44D7-A919-627ED259D6BB}" type="datetime1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C58E66-CBE5-4B62-85A0-6378A4595D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9C0BB08-C87E-4959-9D34-2CCA12607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2A268-EFA1-4615-9576-A36C3BDABB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854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839605-601F-489A-B544-55CBB8A31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3899" y="1233996"/>
            <a:ext cx="9144000" cy="1973062"/>
          </a:xfrm>
        </p:spPr>
        <p:txBody>
          <a:bodyPr>
            <a:noAutofit/>
          </a:bodyPr>
          <a:lstStyle/>
          <a:p>
            <a:r>
              <a:rPr lang="en-US" altLang="zh-CN" sz="2800" b="1" dirty="0">
                <a:latin typeface="Arial Black" panose="020B0A04020102020204" pitchFamily="34" charset="0"/>
                <a:cs typeface="Arial" panose="020B0604020202020204" pitchFamily="34" charset="0"/>
              </a:rPr>
              <a:t>Title: (Arial Black, font size 28) </a:t>
            </a:r>
            <a:br>
              <a:rPr lang="en-US" altLang="zh-CN" sz="2800" b="1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zh-CN" sz="2800" b="1" dirty="0">
                <a:latin typeface="Arial Black" panose="020B0A04020102020204" pitchFamily="34" charset="0"/>
                <a:cs typeface="Arial" panose="020B0604020202020204" pitchFamily="34" charset="0"/>
              </a:rPr>
              <a:t>example: </a:t>
            </a:r>
            <a:br>
              <a:rPr lang="en-US" altLang="zh-CN" sz="2800" b="1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zh-CN" sz="2800" b="1" dirty="0">
                <a:latin typeface="Arial Black" panose="020B0A04020102020204" pitchFamily="34" charset="0"/>
                <a:cs typeface="Arial" panose="020B0604020202020204" pitchFamily="34" charset="0"/>
              </a:rPr>
              <a:t>Promoting PSOGI Guidelines and Professional Training in China: a Nationwide Co-ordinated Effort</a:t>
            </a:r>
            <a:endParaRPr lang="zh-CN" altLang="en-US" sz="28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0BDCF31-23DB-415E-BC2F-BA83DCDAC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5942" y="3475608"/>
            <a:ext cx="9144000" cy="1409330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Arial Black" panose="020B0A04020102020204" pitchFamily="34" charset="0"/>
              </a:rPr>
              <a:t>Presenting author and title: (Arial Black, font size 24)</a:t>
            </a:r>
          </a:p>
          <a:p>
            <a:r>
              <a:rPr lang="en-US" altLang="zh-CN" dirty="0">
                <a:latin typeface="Arial Black" panose="020B0A04020102020204" pitchFamily="34" charset="0"/>
              </a:rPr>
              <a:t>Example:</a:t>
            </a:r>
          </a:p>
          <a:p>
            <a:r>
              <a:rPr lang="en-US" altLang="zh-CN" dirty="0">
                <a:latin typeface="Arial Black" panose="020B0A04020102020204" pitchFamily="34" charset="0"/>
              </a:rPr>
              <a:t>Yan Li, MD. </a:t>
            </a:r>
            <a:r>
              <a:rPr lang="en-US" altLang="zh-CN" dirty="0" err="1">
                <a:latin typeface="Arial Black" panose="020B0A04020102020204" pitchFamily="34" charset="0"/>
              </a:rPr>
              <a:t>Ph.D</a:t>
            </a:r>
            <a:endParaRPr lang="zh-CN" altLang="en-US" dirty="0">
              <a:latin typeface="Arial Black" panose="020B0A04020102020204" pitchFamily="34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CE28F51-FA18-439F-9842-9642035EC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3014" y="6351022"/>
            <a:ext cx="508986" cy="365125"/>
          </a:xfrm>
        </p:spPr>
        <p:txBody>
          <a:bodyPr/>
          <a:lstStyle/>
          <a:p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E6F200E9-22FD-4A46-8E4B-1213FF5B3267}"/>
              </a:ext>
            </a:extLst>
          </p:cNvPr>
          <p:cNvSpPr txBox="1">
            <a:spLocks/>
          </p:cNvSpPr>
          <p:nvPr/>
        </p:nvSpPr>
        <p:spPr>
          <a:xfrm>
            <a:off x="1524000" y="4884938"/>
            <a:ext cx="9144000" cy="19730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Affiliation: (Arial, font size 32) </a:t>
            </a:r>
            <a:b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example: </a:t>
            </a:r>
            <a:b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Department of Peritoneal Cancer Surgery &amp; Pathology</a:t>
            </a: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Beijing </a:t>
            </a:r>
            <a:r>
              <a:rPr lang="en-US" altLang="zh-CN" sz="2400" dirty="0" err="1">
                <a:latin typeface="Arial" panose="020B0604020202020204" pitchFamily="34" charset="0"/>
                <a:cs typeface="Arial" panose="020B0604020202020204" pitchFamily="34" charset="0"/>
              </a:rPr>
              <a:t>Shijitan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Hospital, Capital Medical University</a:t>
            </a: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Beijing, China 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026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E43F3A-C4A5-42C4-9D2A-ADCBBA81E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628" y="624036"/>
            <a:ext cx="8672744" cy="807742"/>
          </a:xfrm>
        </p:spPr>
        <p:txBody>
          <a:bodyPr>
            <a:normAutofit/>
          </a:bodyPr>
          <a:lstStyle/>
          <a:p>
            <a:pPr algn="ctr"/>
            <a:r>
              <a:rPr lang="en-US" altLang="zh-CN" sz="2800" b="1" dirty="0">
                <a:latin typeface="Arial Black" panose="020B0A04020102020204" pitchFamily="34" charset="0"/>
                <a:cs typeface="Arial" panose="020B0604020202020204" pitchFamily="34" charset="0"/>
              </a:rPr>
              <a:t>Contents (Arial Black, font size 28)</a:t>
            </a:r>
            <a:endParaRPr lang="zh-CN" altLang="en-US" sz="28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ED0E2F-5686-43DD-BEAB-7DFF3F5B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4438" y="6374106"/>
            <a:ext cx="562253" cy="365125"/>
          </a:xfrm>
        </p:spPr>
        <p:txBody>
          <a:bodyPr/>
          <a:lstStyle/>
          <a:p>
            <a:fld id="{1B12A268-EFA1-4615-9576-A36C3BDABBBC}" type="slidenum">
              <a:rPr lang="zh-CN" altLang="en-US" smtClean="0">
                <a:latin typeface="Arial Black" panose="020B0A04020102020204" pitchFamily="34" charset="0"/>
              </a:rPr>
              <a:pPr/>
              <a:t>2</a:t>
            </a:fld>
            <a:endParaRPr lang="zh-CN" altLang="en-US" dirty="0">
              <a:latin typeface="Arial Black" panose="020B0A04020102020204" pitchFamily="34" charset="0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5F6C1B45-45F8-422A-89C0-79BD1C729D1F}"/>
              </a:ext>
            </a:extLst>
          </p:cNvPr>
          <p:cNvSpPr txBox="1"/>
          <p:nvPr/>
        </p:nvSpPr>
        <p:spPr>
          <a:xfrm>
            <a:off x="2718172" y="2104073"/>
            <a:ext cx="540489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sz="2400" b="1" kern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Background / Introduction (arial, font size 24)</a:t>
            </a:r>
          </a:p>
          <a:p>
            <a:pPr marL="342900" indent="-342900">
              <a:buAutoNum type="arabicPeriod"/>
            </a:pPr>
            <a:r>
              <a:rPr lang="en-US" altLang="zh-CN" sz="2400" b="1" kern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??</a:t>
            </a:r>
          </a:p>
          <a:p>
            <a:pPr marL="342900" indent="-342900">
              <a:buAutoNum type="arabicPeriod"/>
            </a:pPr>
            <a:r>
              <a:rPr lang="en-US" altLang="zh-CN" sz="2400" b="1" kern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???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607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E43F3A-C4A5-42C4-9D2A-ADCBBA81E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628" y="624036"/>
            <a:ext cx="8672744" cy="807742"/>
          </a:xfrm>
        </p:spPr>
        <p:txBody>
          <a:bodyPr>
            <a:normAutofit/>
          </a:bodyPr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Presentations (Arial Black, font size 24)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ED0E2F-5686-43DD-BEAB-7DFF3F5B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1072" y="6356350"/>
            <a:ext cx="730928" cy="365125"/>
          </a:xfrm>
        </p:spPr>
        <p:txBody>
          <a:bodyPr/>
          <a:lstStyle/>
          <a:p>
            <a:fld id="{1B12A268-EFA1-4615-9576-A36C3BDABBBC}" type="slidenum">
              <a:rPr lang="zh-CN" altLang="en-US" smtClean="0">
                <a:latin typeface="Arial Black" panose="020B0A04020102020204" pitchFamily="34" charset="0"/>
              </a:rPr>
              <a:pPr/>
              <a:t>3</a:t>
            </a:fld>
            <a:endParaRPr lang="zh-CN" altLang="en-US" dirty="0">
              <a:latin typeface="Arial Black" panose="020B0A04020102020204" pitchFamily="34" charset="0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5F6C1B45-45F8-422A-89C0-79BD1C729D1F}"/>
              </a:ext>
            </a:extLst>
          </p:cNvPr>
          <p:cNvSpPr txBox="1"/>
          <p:nvPr/>
        </p:nvSpPr>
        <p:spPr>
          <a:xfrm>
            <a:off x="2718172" y="2104073"/>
            <a:ext cx="70650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Please add your presentations hereafter (arial black, font size 24)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206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126</Words>
  <Application>Microsoft Office PowerPoint</Application>
  <PresentationFormat>宽屏</PresentationFormat>
  <Paragraphs>16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等线</vt:lpstr>
      <vt:lpstr>等线 Light</vt:lpstr>
      <vt:lpstr>Arial</vt:lpstr>
      <vt:lpstr>Arial Black</vt:lpstr>
      <vt:lpstr>Office 主题​​</vt:lpstr>
      <vt:lpstr>Title: (Arial Black, font size 28)  example:  Promoting PSOGI Guidelines and Professional Training in China: a Nationwide Co-ordinated Effort</vt:lpstr>
      <vt:lpstr>Contents (Arial Black, font size 28)</vt:lpstr>
      <vt:lpstr>Presentations (Arial Black, font size 24)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姬 忠贺</dc:creator>
  <cp:lastModifiedBy>腹膜 肿瘤</cp:lastModifiedBy>
  <cp:revision>26</cp:revision>
  <dcterms:created xsi:type="dcterms:W3CDTF">2021-05-22T14:21:26Z</dcterms:created>
  <dcterms:modified xsi:type="dcterms:W3CDTF">2021-05-26T21:43:11Z</dcterms:modified>
</cp:coreProperties>
</file>