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寒 兮" initials="寒" lastIdx="1" clrIdx="0">
    <p:extLst>
      <p:ext uri="{19B8F6BF-5375-455C-9EA6-DF929625EA0E}">
        <p15:presenceInfo xmlns:p15="http://schemas.microsoft.com/office/powerpoint/2012/main" userId="2472082a8f882e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15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5DA3B7C0-A705-4988-9909-E6DAC4D7A419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BE612F1-4833-4220-8F5F-A1C49E45F0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70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5DA3B7C0-A705-4988-9909-E6DAC4D7A419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BE612F1-4833-4220-8F5F-A1C49E45F0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6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5DA3B7C0-A705-4988-9909-E6DAC4D7A419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BE612F1-4833-4220-8F5F-A1C49E45F0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26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5DA3B7C0-A705-4988-9909-E6DAC4D7A419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BE612F1-4833-4220-8F5F-A1C49E45F0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49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5DA3B7C0-A705-4988-9909-E6DAC4D7A419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BE612F1-4833-4220-8F5F-A1C49E45F0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65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5DA3B7C0-A705-4988-9909-E6DAC4D7A419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BE612F1-4833-4220-8F5F-A1C49E45F0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56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5DA3B7C0-A705-4988-9909-E6DAC4D7A419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BE612F1-4833-4220-8F5F-A1C49E45F0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7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5DA3B7C0-A705-4988-9909-E6DAC4D7A419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BE612F1-4833-4220-8F5F-A1C49E45F0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53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5DA3B7C0-A705-4988-9909-E6DAC4D7A419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BE612F1-4833-4220-8F5F-A1C49E45F0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29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5DA3B7C0-A705-4988-9909-E6DAC4D7A419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BE612F1-4833-4220-8F5F-A1C49E45F0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19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5DA3B7C0-A705-4988-9909-E6DAC4D7A419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ABE612F1-4833-4220-8F5F-A1C49E45F0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85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79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6" userDrawn="1">
          <p15:clr>
            <a:srgbClr val="F26B43"/>
          </p15:clr>
        </p15:guide>
        <p15:guide id="2" pos="10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11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寒 兮</cp:lastModifiedBy>
  <cp:revision>4</cp:revision>
  <dcterms:created xsi:type="dcterms:W3CDTF">2019-04-01T02:08:32Z</dcterms:created>
  <dcterms:modified xsi:type="dcterms:W3CDTF">2023-07-26T07:34:43Z</dcterms:modified>
</cp:coreProperties>
</file>